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73" r:id="rId4"/>
    <p:sldId id="272" r:id="rId5"/>
    <p:sldId id="277" r:id="rId6"/>
    <p:sldId id="278" r:id="rId7"/>
    <p:sldId id="265" r:id="rId8"/>
    <p:sldId id="266" r:id="rId9"/>
    <p:sldId id="264" r:id="rId10"/>
    <p:sldId id="260" r:id="rId11"/>
    <p:sldId id="274" r:id="rId12"/>
    <p:sldId id="261" r:id="rId13"/>
    <p:sldId id="262" r:id="rId14"/>
    <p:sldId id="263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E07B-7C43-4760-87BF-26BBBC48892D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1C99-F905-45B9-B3D2-2F05DBE9D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8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BEA5-24BA-4C7D-8AE5-BAB7C100F3A4}" type="datetime1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MSc Dissertation Proposal: Community Talk and Organiser Internet Application, MSc Computing Science, University of East Anglia, Norwich, Norfolk, UK. 2023.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6AF-A1E4-41CA-B733-974928D7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6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FA30-BAF2-4417-A255-74CBA925CDE7}" type="datetime1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MSc Dissertation Proposal: Community Talk and Organiser Internet Application, MSc Computing Science, University of East Anglia, Norwich, Norfolk, UK. 2023.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6AF-A1E4-41CA-B733-974928D7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2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EB82-2584-4152-BF8C-787206FC2502}" type="datetime1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MSc Dissertation Proposal: Community Talk and Organiser Internet Application, MSc Computing Science, University of East Anglia, Norwich, Norfolk, UK. 2023.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6AF-A1E4-41CA-B733-974928D7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5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4396-1D95-4EB1-9567-DCBF450783AE}" type="datetime1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MSc Dissertation Proposal: Community Talk and Organiser Internet Application, MSc Computing Science, University of East Anglia, Norwich, Norfolk, UK. 2023.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6AF-A1E4-41CA-B733-974928D7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4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01C4-386C-4C5E-9378-A2BCBC208FC3}" type="datetime1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MSc Dissertation Proposal: Community Talk and Organiser Internet Application, MSc Computing Science, University of East Anglia, Norwich, Norfolk, UK. 2023.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6AF-A1E4-41CA-B733-974928D7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56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82C2-C076-4E25-8F05-AE0F26314243}" type="datetime1">
              <a:rPr lang="en-GB" smtClean="0"/>
              <a:t>17/11/2024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MSc Dissertation Proposal: Community Talk and Organiser Internet Application, MSc Computing Science, University of East Anglia, Norwich, Norfolk, UK. 2023.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6AF-A1E4-41CA-B733-974928D7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14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3527-FA06-4403-BE95-F3C579964CA1}" type="datetime1">
              <a:rPr lang="en-GB" smtClean="0"/>
              <a:t>17/11/2024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MSc Dissertation Proposal: Community Talk and Organiser Internet Application, MSc Computing Science, University of East Anglia, Norwich, Norfolk, UK. 2023.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6AF-A1E4-41CA-B733-974928D7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4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EDD-5CA6-44C8-A048-632B4E37BFA6}" type="datetime1">
              <a:rPr lang="en-GB" smtClean="0"/>
              <a:t>17/11/2024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MSc Dissertation Proposal: Community Talk and Organiser Internet Application, MSc Computing Science, University of East Anglia, Norwich, Norfolk, UK. 2023.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6AF-A1E4-41CA-B733-974928D7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7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01FC-6ADC-4D84-AA57-C2B083CCBC91}" type="datetime1">
              <a:rPr lang="en-GB" smtClean="0"/>
              <a:t>17/11/2024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MSc Dissertation Proposal: Community Talk and Organiser Internet Application, MSc Computing Science, University of East Anglia, Norwich, Norfolk, UK. 2023.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6AF-A1E4-41CA-B733-974928D7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7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9340-FA87-4812-BE3C-A8D211292CAA}" type="datetime1">
              <a:rPr lang="en-GB" smtClean="0"/>
              <a:t>17/11/2024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MSc Dissertation Proposal: Community Talk and Organiser Internet Application, MSc Computing Science, University of East Anglia, Norwich, Norfolk, UK. 2023.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6AF-A1E4-41CA-B733-974928D7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0EF1-10D6-4001-863B-56F7816D3171}" type="datetime1">
              <a:rPr lang="en-GB" smtClean="0"/>
              <a:t>17/11/2024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MSc Dissertation Proposal: Community Talk and Organiser Internet Application, MSc Computing Science, University of East Anglia, Norwich, Norfolk, UK. 2023.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6AF-A1E4-41CA-B733-974928D7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3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90933-9561-448B-B3A3-5C9D51644C0B}" type="datetime1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MSc Dissertation Proposal: Community Talk and Organiser Internet Application, MSc Computing Science, University of East Anglia, Norwich, Norfolk, UK. 2023.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8D6AF-A1E4-41CA-B733-974928D7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b_clifford@e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1201688"/>
          </a:xfrm>
        </p:spPr>
        <p:txBody>
          <a:bodyPr>
            <a:normAutofit fontScale="70000" lnSpcReduction="20000"/>
          </a:bodyPr>
          <a:lstStyle/>
          <a:p>
            <a:r>
              <a:rPr lang="en-GB" sz="5100" b="1" dirty="0" smtClean="0"/>
              <a:t>Community </a:t>
            </a:r>
            <a:r>
              <a:rPr lang="en-GB" sz="5100" b="1" dirty="0" smtClean="0"/>
              <a:t>Talks Project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b="1" dirty="0" smtClean="0"/>
              <a:t>Meet, Watch and Discuss</a:t>
            </a:r>
          </a:p>
          <a:p>
            <a:r>
              <a:rPr lang="en-GB" dirty="0" smtClean="0"/>
              <a:t>Event </a:t>
            </a:r>
            <a:r>
              <a:rPr lang="en-GB" dirty="0" smtClean="0"/>
              <a:t>Host And Talk Provider Matching Project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1" y="620688"/>
            <a:ext cx="7529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MSc Dissertation Proposal</a:t>
            </a:r>
            <a:endParaRPr lang="en-GB" sz="5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0193"/>
              </p:ext>
            </p:extLst>
          </p:nvPr>
        </p:nvGraphicFramePr>
        <p:xfrm>
          <a:off x="1547664" y="321297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40797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Proposed By: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Robert Clifford (aka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Bob)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Student Number: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100339462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Institution: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University of East Anglia,</a:t>
                      </a:r>
                      <a:r>
                        <a:rPr lang="en-GB" baseline="0" dirty="0" smtClean="0"/>
                        <a:t> Norwich, UK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School of Study: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Computing Sciences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Email and Mobile: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hlinkClick r:id="rId2"/>
                        </a:rPr>
                        <a:t>bob_clifford@email.com</a:t>
                      </a:r>
                      <a:r>
                        <a:rPr lang="en-GB" dirty="0" smtClean="0"/>
                        <a:t> 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/>
                        <a:t>/ 07811 289586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Date: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16/12/2023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272808" cy="365125"/>
          </a:xfrm>
        </p:spPr>
        <p:txBody>
          <a:bodyPr/>
          <a:lstStyle/>
          <a:p>
            <a:r>
              <a:rPr lang="en-GB" dirty="0" smtClean="0"/>
              <a:t>MSc Dissertation Proposal: Community Talk and Organiser Internet Application, MSc Computing Science, University of East Anglia, Norwich, Norfolk, UK.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Agoria Community Engagement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3100" dirty="0" smtClean="0"/>
              <a:t>Social and Talk Event Calendar</a:t>
            </a:r>
            <a:endParaRPr lang="en-GB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16" y="1412776"/>
            <a:ext cx="2829655" cy="410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649116"/>
            <a:ext cx="821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Calendar of all events including in-person. livestream and recorded talks for discussion</a:t>
            </a:r>
            <a:endParaRPr lang="en-GB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272808" cy="365125"/>
          </a:xfrm>
        </p:spPr>
        <p:txBody>
          <a:bodyPr/>
          <a:lstStyle/>
          <a:p>
            <a:r>
              <a:rPr lang="en-GB" dirty="0" smtClean="0"/>
              <a:t>MSc Dissertation Proposal: Community Talk and Organiser Internet Application, MSc Computing Science, University of East Anglia, Norwich, Norfolk, UK.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4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Agoria Community Engagement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3100" dirty="0"/>
              <a:t>Talk </a:t>
            </a:r>
            <a:r>
              <a:rPr lang="en-GB" sz="3100" dirty="0" smtClean="0"/>
              <a:t>Provider and Event Host Databases</a:t>
            </a:r>
            <a:endParaRPr lang="en-GB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01" y="1556792"/>
            <a:ext cx="4608512" cy="3925274"/>
          </a:xfrm>
        </p:spPr>
      </p:pic>
      <p:sp>
        <p:nvSpPr>
          <p:cNvPr id="5" name="TextBox 4"/>
          <p:cNvSpPr txBox="1"/>
          <p:nvPr/>
        </p:nvSpPr>
        <p:spPr>
          <a:xfrm>
            <a:off x="1403648" y="5642172"/>
            <a:ext cx="645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List of in-person, livestream and recorded talks providers and hosts</a:t>
            </a:r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272808" cy="365125"/>
          </a:xfrm>
        </p:spPr>
        <p:txBody>
          <a:bodyPr/>
          <a:lstStyle/>
          <a:p>
            <a:r>
              <a:rPr lang="en-GB" dirty="0" smtClean="0"/>
              <a:t>MSc Dissertation Proposal: Community Talk and Organiser Internet Application, MSc Computing Science, University of East Anglia, Norwich, Norfolk, UK.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0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Agoria Community Engagement</a:t>
            </a:r>
            <a:br>
              <a:rPr lang="en-GB" b="1" dirty="0"/>
            </a:br>
            <a:r>
              <a:rPr lang="en-GB" sz="3100" dirty="0"/>
              <a:t>Talk </a:t>
            </a:r>
            <a:r>
              <a:rPr lang="en-GB" sz="3100" dirty="0" smtClean="0"/>
              <a:t>Provider and Host Description Entries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00201"/>
            <a:ext cx="4176464" cy="3641977"/>
          </a:xfrm>
        </p:spPr>
      </p:pic>
      <p:sp>
        <p:nvSpPr>
          <p:cNvPr id="5" name="TextBox 4"/>
          <p:cNvSpPr txBox="1"/>
          <p:nvPr/>
        </p:nvSpPr>
        <p:spPr>
          <a:xfrm>
            <a:off x="539552" y="537321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Description details for in-person, livestream and recorded talks providers and hosts</a:t>
            </a:r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272808" cy="365125"/>
          </a:xfrm>
        </p:spPr>
        <p:txBody>
          <a:bodyPr/>
          <a:lstStyle/>
          <a:p>
            <a:r>
              <a:rPr lang="en-GB" dirty="0" smtClean="0"/>
              <a:t>MSc Dissertation Proposal: Community Talk and Organiser Internet Application, MSc Computing Science, University of East Anglia, Norwich, Norfolk, UK.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Agoria Community Engagement</a:t>
            </a:r>
            <a:br>
              <a:rPr lang="en-GB" b="1" dirty="0"/>
            </a:br>
            <a:r>
              <a:rPr lang="en-GB" sz="3100" dirty="0"/>
              <a:t>Talk Host and Provider </a:t>
            </a:r>
            <a:r>
              <a:rPr lang="en-GB" sz="3100" dirty="0" smtClean="0"/>
              <a:t>Category Database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00202"/>
            <a:ext cx="4269419" cy="3701006"/>
          </a:xfrm>
        </p:spPr>
      </p:pic>
      <p:sp>
        <p:nvSpPr>
          <p:cNvPr id="5" name="TextBox 4"/>
          <p:cNvSpPr txBox="1"/>
          <p:nvPr/>
        </p:nvSpPr>
        <p:spPr>
          <a:xfrm>
            <a:off x="530012" y="544522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Search categories for in-person, livestream and recorded talk providers and hosts</a:t>
            </a:r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272808" cy="365125"/>
          </a:xfrm>
        </p:spPr>
        <p:txBody>
          <a:bodyPr/>
          <a:lstStyle/>
          <a:p>
            <a:r>
              <a:rPr lang="en-GB" dirty="0" smtClean="0"/>
              <a:t>MSc Dissertation Proposal: Community Talk and Organiser Internet Application, MSc Computing Science, University of East Anglia, Norwich, Norfolk, UK.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7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Agoria Community Engagement</a:t>
            </a:r>
            <a:br>
              <a:rPr lang="en-GB" b="1" dirty="0"/>
            </a:br>
            <a:r>
              <a:rPr lang="en-GB" sz="3100" dirty="0"/>
              <a:t>Talk </a:t>
            </a:r>
            <a:r>
              <a:rPr lang="en-GB" sz="3100" dirty="0" smtClean="0"/>
              <a:t>Provider and Host Location Database</a:t>
            </a:r>
            <a:endParaRPr lang="en-GB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1"/>
            <a:ext cx="6489794" cy="3917032"/>
          </a:xfrm>
        </p:spPr>
      </p:pic>
      <p:sp>
        <p:nvSpPr>
          <p:cNvPr id="5" name="TextBox 4"/>
          <p:cNvSpPr txBox="1"/>
          <p:nvPr/>
        </p:nvSpPr>
        <p:spPr>
          <a:xfrm>
            <a:off x="539552" y="55799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Search locations for in-person, livestream and recorded talk providers and hosts</a:t>
            </a:r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272808" cy="365125"/>
          </a:xfrm>
        </p:spPr>
        <p:txBody>
          <a:bodyPr/>
          <a:lstStyle/>
          <a:p>
            <a:r>
              <a:rPr lang="en-GB" dirty="0" smtClean="0"/>
              <a:t>MSc Dissertation Proposal: Community Talk and Organiser Internet Application, MSc Computing Science, University of East Anglia, Norwich, Norfolk, UK.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0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Agoria Community Engagement</a:t>
            </a:r>
            <a:br>
              <a:rPr lang="en-GB" b="1" dirty="0"/>
            </a:br>
            <a:r>
              <a:rPr lang="en-GB" sz="3100" dirty="0" smtClean="0"/>
              <a:t>Contact Details</a:t>
            </a:r>
            <a:endParaRPr lang="en-GB" sz="31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8207" y="3886268"/>
            <a:ext cx="3280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www.agoria.co.uk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07718" y="3416359"/>
            <a:ext cx="4812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www.communityhub.co.uk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1809" y="4471043"/>
            <a:ext cx="88638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600" b="1" dirty="0" smtClean="0"/>
              <a:t>Contact us to explore the opportunities for your community:</a:t>
            </a:r>
            <a:endParaRPr lang="en-GB" sz="2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19" y="2344870"/>
            <a:ext cx="2884442" cy="10866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53931" y="4869160"/>
            <a:ext cx="5123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roger@activityforum.co.uk</a:t>
            </a:r>
            <a:r>
              <a:rPr lang="en-GB" sz="1600" dirty="0" smtClean="0"/>
              <a:t>   or   </a:t>
            </a:r>
            <a:r>
              <a:rPr lang="en-GB" sz="1600" b="1" dirty="0" smtClean="0"/>
              <a:t>bob@activityforum.co.uk</a:t>
            </a:r>
            <a:endParaRPr lang="en-GB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8691" y="1494374"/>
            <a:ext cx="7546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Connect, Collaborate and Innovate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4843" y="5207714"/>
            <a:ext cx="1627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Director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1" y="5207714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Development Director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5949280"/>
            <a:ext cx="8280920" cy="772195"/>
          </a:xfrm>
        </p:spPr>
        <p:txBody>
          <a:bodyPr/>
          <a:lstStyle/>
          <a:p>
            <a:r>
              <a:rPr lang="en-GB" smtClean="0"/>
              <a:t>MSc Dissertation Proposal: Community Talk and Organiser Internet Application, MSc Computing Science, University of East Anglia, Norwich, Norfolk, UK. 2023.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2" y="4993631"/>
            <a:ext cx="1383023" cy="5210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49067" y="5589240"/>
            <a:ext cx="6841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roger@activityforum.co.uk     Call to explore opportunities   +44(0)7710 920 373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253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About the Project Proposer</a:t>
            </a:r>
            <a:br>
              <a:rPr lang="en-GB" b="1" dirty="0" smtClean="0"/>
            </a:br>
            <a:r>
              <a:rPr lang="en-GB" sz="3600" b="1" dirty="0" smtClean="0"/>
              <a:t>Robert Clifford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 smtClean="0"/>
              <a:t>Organiser of Basingstoke Science </a:t>
            </a:r>
            <a:r>
              <a:rPr lang="en-GB" sz="2400" b="1" dirty="0"/>
              <a:t>Café</a:t>
            </a:r>
            <a:endParaRPr lang="en-GB" sz="2400" b="1" dirty="0" smtClean="0"/>
          </a:p>
          <a:p>
            <a:pPr>
              <a:spcBef>
                <a:spcPts val="0"/>
              </a:spcBef>
            </a:pPr>
            <a:r>
              <a:rPr lang="en-GB" sz="2000" b="1" dirty="0" smtClean="0"/>
              <a:t>Event </a:t>
            </a:r>
            <a:r>
              <a:rPr lang="en-GB" sz="2000" b="1" dirty="0"/>
              <a:t>host </a:t>
            </a:r>
            <a:r>
              <a:rPr lang="en-GB" sz="2000" b="1" dirty="0" smtClean="0"/>
              <a:t> </a:t>
            </a:r>
            <a:r>
              <a:rPr lang="en-GB" sz="2000" dirty="0" smtClean="0"/>
              <a:t>for m</a:t>
            </a:r>
            <a:r>
              <a:rPr lang="en-GB" sz="2000" dirty="0" smtClean="0"/>
              <a:t>onthly science talks by the </a:t>
            </a:r>
            <a:r>
              <a:rPr lang="en-GB" sz="2000" dirty="0" smtClean="0"/>
              <a:t>Science Café </a:t>
            </a:r>
            <a:r>
              <a:rPr lang="en-GB" sz="2000" dirty="0" smtClean="0"/>
              <a:t>since 2013</a:t>
            </a:r>
          </a:p>
          <a:p>
            <a:pPr>
              <a:spcBef>
                <a:spcPts val="0"/>
              </a:spcBef>
            </a:pPr>
            <a:r>
              <a:rPr lang="en-GB" sz="2000" b="1" dirty="0" smtClean="0"/>
              <a:t>Research and booking of  speakers </a:t>
            </a:r>
            <a:r>
              <a:rPr lang="en-GB" sz="2000" dirty="0" smtClean="0"/>
              <a:t>for an audience of </a:t>
            </a:r>
            <a:r>
              <a:rPr lang="en-GB" sz="2000" b="1" dirty="0" smtClean="0"/>
              <a:t>1580+ subscribers</a:t>
            </a:r>
          </a:p>
          <a:p>
            <a:pPr>
              <a:spcBef>
                <a:spcPts val="0"/>
              </a:spcBef>
            </a:pPr>
            <a:r>
              <a:rPr lang="en-GB" sz="2000" b="1" dirty="0" smtClean="0"/>
              <a:t>Organiser</a:t>
            </a:r>
            <a:r>
              <a:rPr lang="en-GB" sz="2000" dirty="0" smtClean="0"/>
              <a:t> of venues, finances and diary of talk bookings 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400" b="1" dirty="0" smtClean="0"/>
              <a:t>Member of the Association </a:t>
            </a:r>
            <a:r>
              <a:rPr lang="en-GB" sz="2400" b="1" dirty="0"/>
              <a:t>of Inter-Varsity </a:t>
            </a:r>
            <a:r>
              <a:rPr lang="en-GB" sz="2400" b="1" dirty="0" smtClean="0"/>
              <a:t>Clubs </a:t>
            </a:r>
          </a:p>
          <a:p>
            <a:r>
              <a:rPr lang="en-GB" sz="2000" b="1" dirty="0" smtClean="0"/>
              <a:t>National</a:t>
            </a:r>
            <a:r>
              <a:rPr lang="en-GB" sz="2000" dirty="0" smtClean="0"/>
              <a:t> </a:t>
            </a:r>
            <a:r>
              <a:rPr lang="en-GB" sz="2000" b="1" dirty="0"/>
              <a:t>UK</a:t>
            </a:r>
            <a:r>
              <a:rPr lang="en-GB" sz="2000" dirty="0" smtClean="0"/>
              <a:t> network of </a:t>
            </a:r>
            <a:r>
              <a:rPr lang="en-GB" sz="2000" b="1" dirty="0" smtClean="0"/>
              <a:t>social and sports clubs</a:t>
            </a:r>
            <a:r>
              <a:rPr lang="en-GB" sz="2000" dirty="0" smtClean="0"/>
              <a:t> (Est. 1946 in London)</a:t>
            </a:r>
          </a:p>
          <a:p>
            <a:pPr>
              <a:spcBef>
                <a:spcPts val="0"/>
              </a:spcBef>
            </a:pPr>
            <a:r>
              <a:rPr lang="en-GB" sz="2000" b="1" dirty="0" smtClean="0"/>
              <a:t>2,500 members </a:t>
            </a:r>
            <a:r>
              <a:rPr lang="en-GB" sz="2000" dirty="0" smtClean="0"/>
              <a:t>in </a:t>
            </a:r>
            <a:r>
              <a:rPr lang="en-GB" sz="2000" b="1" dirty="0" smtClean="0"/>
              <a:t>28 clubs </a:t>
            </a:r>
            <a:r>
              <a:rPr lang="en-GB" sz="2000" dirty="0" smtClean="0"/>
              <a:t>throughout England, Scotland and Wales</a:t>
            </a: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sz="2000" b="1" dirty="0"/>
              <a:t>Officer</a:t>
            </a:r>
            <a:r>
              <a:rPr lang="en-GB" sz="2000" dirty="0"/>
              <a:t> </a:t>
            </a:r>
            <a:r>
              <a:rPr lang="en-GB" sz="2000" dirty="0" smtClean="0"/>
              <a:t>at both </a:t>
            </a:r>
            <a:r>
              <a:rPr lang="en-GB" sz="2000" b="1" dirty="0" smtClean="0"/>
              <a:t>National</a:t>
            </a:r>
            <a:r>
              <a:rPr lang="en-GB" sz="2000" dirty="0" smtClean="0"/>
              <a:t> and </a:t>
            </a:r>
            <a:r>
              <a:rPr lang="en-GB" sz="2000" b="1" dirty="0" smtClean="0"/>
              <a:t>Club</a:t>
            </a:r>
            <a:r>
              <a:rPr lang="en-GB" sz="2000" dirty="0" smtClean="0"/>
              <a:t> level (Norwich and Basingstoke)</a:t>
            </a:r>
          </a:p>
          <a:p>
            <a:pPr>
              <a:spcBef>
                <a:spcPts val="0"/>
              </a:spcBef>
            </a:pPr>
            <a:r>
              <a:rPr lang="en-GB" sz="2000" b="1" dirty="0" smtClean="0"/>
              <a:t>Organiser</a:t>
            </a:r>
            <a:r>
              <a:rPr lang="en-GB" sz="2000" dirty="0" smtClean="0"/>
              <a:t> and </a:t>
            </a:r>
            <a:r>
              <a:rPr lang="en-GB" sz="2000" b="1" dirty="0" smtClean="0"/>
              <a:t>host</a:t>
            </a:r>
            <a:r>
              <a:rPr lang="en-GB" sz="2000" dirty="0" smtClean="0"/>
              <a:t> for many social and sporting events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400" b="1" dirty="0" smtClean="0"/>
              <a:t>Other Community Groups</a:t>
            </a:r>
            <a:endParaRPr lang="en-GB" sz="2400" b="1" dirty="0"/>
          </a:p>
          <a:p>
            <a:pPr>
              <a:spcBef>
                <a:spcPts val="0"/>
              </a:spcBef>
            </a:pPr>
            <a:r>
              <a:rPr lang="en-GB" sz="2000" dirty="0" smtClean="0"/>
              <a:t>Member and supporter of </a:t>
            </a:r>
            <a:r>
              <a:rPr lang="en-GB" sz="2000" b="1" dirty="0" smtClean="0"/>
              <a:t>Skeptics </a:t>
            </a:r>
            <a:r>
              <a:rPr lang="en-GB" sz="2000" b="1" dirty="0" smtClean="0"/>
              <a:t>in the Pub</a:t>
            </a:r>
            <a:r>
              <a:rPr lang="en-GB" sz="2000" dirty="0" smtClean="0"/>
              <a:t> and </a:t>
            </a:r>
            <a:r>
              <a:rPr lang="en-GB" sz="2000" b="1" dirty="0" smtClean="0"/>
              <a:t>Pint of </a:t>
            </a:r>
            <a:r>
              <a:rPr lang="en-GB" sz="2000" b="1" dirty="0" smtClean="0"/>
              <a:t>Science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Member and supporter of </a:t>
            </a:r>
            <a:r>
              <a:rPr lang="en-GB" sz="2000" b="1" dirty="0" smtClean="0"/>
              <a:t>Basingstoke Makerspace</a:t>
            </a:r>
            <a:endParaRPr lang="en-GB" sz="2000" b="1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272808" cy="365125"/>
          </a:xfrm>
        </p:spPr>
        <p:txBody>
          <a:bodyPr/>
          <a:lstStyle/>
          <a:p>
            <a:r>
              <a:rPr lang="en-GB" dirty="0" smtClean="0"/>
              <a:t>MSc Dissertation Proposal: Community Talk and Organiser Internet Application, MSc Computing Science, University of East Anglia, Norwich, Norfolk, UK.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9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Problem </a:t>
            </a:r>
            <a:r>
              <a:rPr lang="en-GB" b="1" dirty="0" smtClean="0"/>
              <a:t>Statement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dirty="0" smtClean="0"/>
              <a:t>Professor </a:t>
            </a:r>
            <a:r>
              <a:rPr lang="en-GB" sz="2000" dirty="0" smtClean="0"/>
              <a:t>Bruce Hood at Bristol University had been running a web site called </a:t>
            </a:r>
            <a:r>
              <a:rPr lang="en-GB" sz="2000" b="1" dirty="0" smtClean="0"/>
              <a:t>“Speakezee” </a:t>
            </a:r>
            <a:r>
              <a:rPr lang="en-GB" sz="2000" dirty="0" smtClean="0"/>
              <a:t>for a number of years to help promote mostly academic </a:t>
            </a:r>
            <a:r>
              <a:rPr lang="en-GB" sz="2000" dirty="0" smtClean="0"/>
              <a:t>in-person speakers to community and professional organisation </a:t>
            </a:r>
            <a:r>
              <a:rPr lang="en-GB" sz="2000" dirty="0" smtClean="0"/>
              <a:t>talk organisers</a:t>
            </a:r>
            <a:r>
              <a:rPr lang="en-GB" sz="2000" dirty="0" smtClean="0"/>
              <a:t>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Professor Hood rebranded </a:t>
            </a:r>
            <a:r>
              <a:rPr lang="en-GB" sz="2000" b="1" dirty="0"/>
              <a:t>“Speakezee” </a:t>
            </a:r>
            <a:r>
              <a:rPr lang="en-GB" sz="2000" dirty="0"/>
              <a:t>to </a:t>
            </a:r>
            <a:r>
              <a:rPr lang="en-GB" sz="2000" b="1" dirty="0"/>
              <a:t>“</a:t>
            </a:r>
            <a:r>
              <a:rPr lang="en-GB" sz="2000" b="1" dirty="0" err="1"/>
              <a:t>ZoomTalks</a:t>
            </a:r>
            <a:r>
              <a:rPr lang="en-GB" sz="2000" b="1" dirty="0"/>
              <a:t>” </a:t>
            </a:r>
            <a:r>
              <a:rPr lang="en-GB" sz="2000" dirty="0"/>
              <a:t>at the start of the Covid-19 Pandemic in 2020 to provide livestream talks over the Internet.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</a:t>
            </a:r>
            <a:r>
              <a:rPr lang="en-GB" sz="2000" b="1" dirty="0"/>
              <a:t>“</a:t>
            </a:r>
            <a:r>
              <a:rPr lang="en-GB" sz="2000" b="1" dirty="0" err="1"/>
              <a:t>ZoomTalks</a:t>
            </a:r>
            <a:r>
              <a:rPr lang="en-GB" sz="2000" b="1" dirty="0"/>
              <a:t>” </a:t>
            </a:r>
            <a:r>
              <a:rPr lang="en-GB" sz="2000" dirty="0"/>
              <a:t>site was shut down in late 2022 due to issues relating to obtaining financial support for the site and to allow Professor Hood to pursue his other academic interests.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200" b="1" dirty="0" smtClean="0"/>
              <a:t>The Problem to be solved …</a:t>
            </a:r>
            <a:endParaRPr lang="en-GB" sz="2200" b="1" dirty="0"/>
          </a:p>
          <a:p>
            <a:pPr marL="0" indent="0">
              <a:buNone/>
            </a:pPr>
            <a:r>
              <a:rPr lang="en-GB" sz="2000" dirty="0" smtClean="0"/>
              <a:t>There remains a need to </a:t>
            </a:r>
            <a:r>
              <a:rPr lang="en-GB" sz="2000" dirty="0" smtClean="0"/>
              <a:t>provide </a:t>
            </a:r>
            <a:r>
              <a:rPr lang="en-GB" sz="2000" dirty="0"/>
              <a:t>a web </a:t>
            </a:r>
            <a:r>
              <a:rPr lang="en-GB" sz="2000" dirty="0" smtClean="0"/>
              <a:t>based equivalent to </a:t>
            </a:r>
            <a:r>
              <a:rPr lang="en-GB" sz="2000" b="1" dirty="0" err="1" smtClean="0"/>
              <a:t>ZoomTalks</a:t>
            </a:r>
            <a:r>
              <a:rPr lang="en-GB" sz="2000" dirty="0" smtClean="0"/>
              <a:t> that </a:t>
            </a:r>
            <a:r>
              <a:rPr lang="en-GB" sz="2000" dirty="0" smtClean="0"/>
              <a:t>assists the in-person speakers, online talk providers and </a:t>
            </a:r>
            <a:r>
              <a:rPr lang="en-GB" sz="2000" dirty="0"/>
              <a:t>event organisers to </a:t>
            </a:r>
            <a:r>
              <a:rPr lang="en-GB" sz="2000" dirty="0" smtClean="0"/>
              <a:t>find each other based on their mutual interests.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272808" cy="365125"/>
          </a:xfrm>
        </p:spPr>
        <p:txBody>
          <a:bodyPr/>
          <a:lstStyle/>
          <a:p>
            <a:r>
              <a:rPr lang="en-GB" dirty="0" smtClean="0"/>
              <a:t>MSc Dissertation Proposal: Community Talk and Organiser Internet Application, MSc Computing Science, University of East Anglia, Norwich, Norfolk, UK.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9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“Community Talks” Project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dirty="0" smtClean="0"/>
              <a:t>There </a:t>
            </a:r>
            <a:r>
              <a:rPr lang="en-GB" sz="2000" dirty="0"/>
              <a:t>are two sets of </a:t>
            </a:r>
            <a:r>
              <a:rPr lang="en-GB" sz="2000" b="1" dirty="0" smtClean="0"/>
              <a:t>stakeholders</a:t>
            </a:r>
            <a:r>
              <a:rPr lang="en-GB" sz="2000" dirty="0" smtClean="0"/>
              <a:t> </a:t>
            </a:r>
            <a:r>
              <a:rPr lang="en-GB" sz="2000" dirty="0"/>
              <a:t>whom this project aims to help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b="1" dirty="0" smtClean="0"/>
              <a:t>Event Hosts </a:t>
            </a:r>
            <a:r>
              <a:rPr lang="en-GB" sz="2000" dirty="0"/>
              <a:t>– </a:t>
            </a:r>
            <a:r>
              <a:rPr lang="en-GB" sz="2000" dirty="0" smtClean="0"/>
              <a:t>These are usually volunteers looking </a:t>
            </a:r>
            <a:r>
              <a:rPr lang="en-GB" sz="2000" dirty="0"/>
              <a:t>to fill a </a:t>
            </a:r>
            <a:r>
              <a:rPr lang="en-GB" sz="2000" dirty="0" smtClean="0"/>
              <a:t>diary with in-person speakers and </a:t>
            </a:r>
            <a:r>
              <a:rPr lang="en-GB" sz="2000" dirty="0"/>
              <a:t>online talks for </a:t>
            </a:r>
            <a:r>
              <a:rPr lang="en-GB" sz="2000" dirty="0" smtClean="0"/>
              <a:t>discussion by their group members. Any fees paid will depend on the kind of audience being catered for.</a:t>
            </a:r>
          </a:p>
          <a:p>
            <a:endParaRPr lang="en-GB" sz="2000" dirty="0"/>
          </a:p>
          <a:p>
            <a:r>
              <a:rPr lang="en-GB" sz="2000" b="1" dirty="0"/>
              <a:t>Talk Providers </a:t>
            </a:r>
            <a:r>
              <a:rPr lang="en-GB" sz="2000" dirty="0"/>
              <a:t>– </a:t>
            </a:r>
            <a:r>
              <a:rPr lang="en-GB" sz="2000" dirty="0" smtClean="0"/>
              <a:t>These are people looking </a:t>
            </a:r>
            <a:r>
              <a:rPr lang="en-GB" sz="2000" dirty="0"/>
              <a:t>to </a:t>
            </a:r>
            <a:r>
              <a:rPr lang="en-GB" sz="2000" dirty="0" smtClean="0"/>
              <a:t>deliver their own in-person speaker engagements plus livestream and </a:t>
            </a:r>
            <a:r>
              <a:rPr lang="en-GB" sz="2000" dirty="0"/>
              <a:t>recorded </a:t>
            </a:r>
            <a:r>
              <a:rPr lang="en-GB" sz="2000" dirty="0" smtClean="0"/>
              <a:t>talk providers catering to a selected range of audiences.</a:t>
            </a:r>
            <a:r>
              <a:rPr lang="en-GB" sz="2000" dirty="0"/>
              <a:t> </a:t>
            </a:r>
            <a:r>
              <a:rPr lang="en-GB" sz="2000" dirty="0" smtClean="0"/>
              <a:t>Any </a:t>
            </a:r>
            <a:r>
              <a:rPr lang="en-GB" sz="2000" dirty="0"/>
              <a:t>fees </a:t>
            </a:r>
            <a:r>
              <a:rPr lang="en-GB" sz="2000" dirty="0" smtClean="0"/>
              <a:t>requested will </a:t>
            </a:r>
            <a:r>
              <a:rPr lang="en-GB" sz="2000" dirty="0"/>
              <a:t>depend on the kind of audience being catered for.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This </a:t>
            </a:r>
            <a:r>
              <a:rPr lang="en-GB" sz="2000" dirty="0"/>
              <a:t>project aims to </a:t>
            </a:r>
            <a:r>
              <a:rPr lang="en-GB" sz="2000" dirty="0" smtClean="0"/>
              <a:t>develop a web application called  </a:t>
            </a:r>
            <a:r>
              <a:rPr lang="en-GB" sz="2000" b="1" dirty="0" smtClean="0"/>
              <a:t>“Community Talks</a:t>
            </a:r>
            <a:r>
              <a:rPr lang="en-GB" sz="2000" dirty="0" smtClean="0"/>
              <a:t>” that can also be integrated with a wide range of social media and other apps.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The application and apps will aim to help </a:t>
            </a:r>
            <a:r>
              <a:rPr lang="en-GB" sz="2000" dirty="0"/>
              <a:t>event hosts and organisers </a:t>
            </a:r>
            <a:r>
              <a:rPr lang="en-GB" sz="2000" dirty="0" smtClean="0"/>
              <a:t>be </a:t>
            </a:r>
            <a:r>
              <a:rPr lang="en-GB" sz="2000" dirty="0"/>
              <a:t>matched with suitable </a:t>
            </a:r>
            <a:r>
              <a:rPr lang="en-GB" sz="2000" dirty="0" smtClean="0"/>
              <a:t>in-person speakers and online talk providers. </a:t>
            </a:r>
            <a:endParaRPr lang="en-GB" sz="20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272808" cy="365125"/>
          </a:xfrm>
        </p:spPr>
        <p:txBody>
          <a:bodyPr/>
          <a:lstStyle/>
          <a:p>
            <a:r>
              <a:rPr lang="en-GB" dirty="0" smtClean="0"/>
              <a:t>MSc Dissertation Proposal: Community Talk and Organiser Internet Application, MSc Computing Science, University of East Anglia, Norwich, Norfolk, UK.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7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“Community Talks” Application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400" b="1" dirty="0"/>
              <a:t>The Community Talks </a:t>
            </a:r>
            <a:r>
              <a:rPr lang="en-GB" sz="2400" b="1" dirty="0" smtClean="0"/>
              <a:t>application: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An extension of the </a:t>
            </a:r>
            <a:r>
              <a:rPr lang="en-GB" sz="2000" b="1" dirty="0" smtClean="0"/>
              <a:t>Agoria Community </a:t>
            </a:r>
            <a:r>
              <a:rPr lang="en-GB" sz="2000" b="1" dirty="0" smtClean="0"/>
              <a:t>Engagement </a:t>
            </a:r>
            <a:r>
              <a:rPr lang="en-GB" sz="2000" dirty="0" smtClean="0"/>
              <a:t>application</a:t>
            </a:r>
            <a:r>
              <a:rPr lang="en-GB" sz="2000" b="1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Provide multiple searchable databases of Event Organisers and Hosts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Provide multiple </a:t>
            </a:r>
            <a:r>
              <a:rPr lang="en-GB" sz="2000" dirty="0"/>
              <a:t>searchable </a:t>
            </a:r>
            <a:r>
              <a:rPr lang="en-GB" sz="2000" dirty="0" smtClean="0"/>
              <a:t>databases </a:t>
            </a:r>
            <a:r>
              <a:rPr lang="en-GB" sz="2000" dirty="0"/>
              <a:t>of </a:t>
            </a:r>
            <a:r>
              <a:rPr lang="en-GB" sz="2000" dirty="0" smtClean="0"/>
              <a:t>in-person speakers and online talk providers 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Provide </a:t>
            </a:r>
            <a:r>
              <a:rPr lang="en-GB" sz="2000" dirty="0"/>
              <a:t>multiple searchable databases of </a:t>
            </a:r>
            <a:r>
              <a:rPr lang="en-GB" sz="2000" dirty="0" smtClean="0"/>
              <a:t>product and service providers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b="1" dirty="0" smtClean="0"/>
              <a:t>Agoria</a:t>
            </a:r>
            <a:r>
              <a:rPr lang="en-GB" sz="2000" dirty="0" smtClean="0"/>
              <a:t> system currently provides community engagement tools to many not-for-profit groups throughout England, Scotland and Wales.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400" b="1" dirty="0" smtClean="0"/>
              <a:t>History of the Agoria System</a:t>
            </a:r>
          </a:p>
          <a:p>
            <a:r>
              <a:rPr lang="en-GB" sz="2000" b="1" dirty="0" smtClean="0"/>
              <a:t>2001</a:t>
            </a:r>
            <a:r>
              <a:rPr lang="en-GB" sz="2000" dirty="0" smtClean="0"/>
              <a:t> – Created as </a:t>
            </a:r>
            <a:r>
              <a:rPr lang="en-GB" sz="2000" dirty="0"/>
              <a:t>a hierarchical sub-group </a:t>
            </a:r>
            <a:r>
              <a:rPr lang="en-GB" sz="2000" dirty="0" smtClean="0"/>
              <a:t>m</a:t>
            </a:r>
            <a:r>
              <a:rPr lang="en-GB" sz="2000" dirty="0" smtClean="0"/>
              <a:t>embership system for </a:t>
            </a:r>
            <a:r>
              <a:rPr lang="en-GB" sz="2000" b="1" dirty="0" smtClean="0"/>
              <a:t>Basingstoke IVC</a:t>
            </a:r>
          </a:p>
          <a:p>
            <a:r>
              <a:rPr lang="en-GB" sz="2000" b="1" dirty="0" smtClean="0"/>
              <a:t>2002</a:t>
            </a:r>
            <a:r>
              <a:rPr lang="en-GB" sz="2000" dirty="0" smtClean="0"/>
              <a:t> </a:t>
            </a:r>
            <a:r>
              <a:rPr lang="en-GB" sz="2000" dirty="0"/>
              <a:t>– </a:t>
            </a:r>
            <a:r>
              <a:rPr lang="en-GB" sz="2000" dirty="0" smtClean="0"/>
              <a:t>Modified to a scale-free member and group system for the UK </a:t>
            </a:r>
            <a:r>
              <a:rPr lang="en-GB" sz="2000" b="1" dirty="0" smtClean="0"/>
              <a:t>Rugby Football Union</a:t>
            </a:r>
            <a:r>
              <a:rPr lang="en-GB" sz="2000" dirty="0" smtClean="0"/>
              <a:t> to manage 500,000 members in over 1,700 clubs</a:t>
            </a:r>
          </a:p>
          <a:p>
            <a:r>
              <a:rPr lang="en-GB" sz="2000" b="1" dirty="0" smtClean="0"/>
              <a:t>2010</a:t>
            </a:r>
            <a:r>
              <a:rPr lang="en-GB" sz="2000" dirty="0" smtClean="0"/>
              <a:t> – Extended to add </a:t>
            </a:r>
            <a:r>
              <a:rPr lang="en-GB" sz="2000" b="1" dirty="0" smtClean="0"/>
              <a:t>e-commerce facilities </a:t>
            </a:r>
            <a:r>
              <a:rPr lang="en-GB" sz="2000" dirty="0" smtClean="0"/>
              <a:t>to support fund raising activities by a number of UK based charities</a:t>
            </a:r>
          </a:p>
          <a:p>
            <a:r>
              <a:rPr lang="en-GB" sz="2000" b="1" dirty="0" smtClean="0"/>
              <a:t>2012</a:t>
            </a:r>
            <a:r>
              <a:rPr lang="en-GB" sz="2000" dirty="0" smtClean="0"/>
              <a:t> – </a:t>
            </a:r>
            <a:r>
              <a:rPr lang="en-GB" sz="2000" b="1" dirty="0" smtClean="0"/>
              <a:t>Agoria</a:t>
            </a:r>
            <a:r>
              <a:rPr lang="en-GB" sz="2000" dirty="0" smtClean="0"/>
              <a:t> front-end web site builder and other tools added to create a community engagement application</a:t>
            </a:r>
          </a:p>
          <a:p>
            <a:r>
              <a:rPr lang="en-GB" sz="2000" b="1" dirty="0" smtClean="0"/>
              <a:t>2022</a:t>
            </a:r>
            <a:r>
              <a:rPr lang="en-GB" sz="2000" dirty="0" smtClean="0"/>
              <a:t> – Creation of the first </a:t>
            </a:r>
            <a:r>
              <a:rPr lang="en-GB" sz="2000" b="1" dirty="0" smtClean="0"/>
              <a:t>Community Talks</a:t>
            </a:r>
            <a:r>
              <a:rPr lang="en-GB" sz="2000" dirty="0" smtClean="0"/>
              <a:t> database tools to enhance the use of Agoria as a Community Engagement application</a:t>
            </a:r>
            <a:endParaRPr lang="en-GB" sz="20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272808" cy="365125"/>
          </a:xfrm>
        </p:spPr>
        <p:txBody>
          <a:bodyPr/>
          <a:lstStyle/>
          <a:p>
            <a:r>
              <a:rPr lang="en-GB" dirty="0" smtClean="0"/>
              <a:t>MSc Dissertation Proposal: Community Talk and Organiser Internet Application, MSc Computing Science, University of East Anglia, Norwich, Norfolk, UK.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7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“Community Talks” Appendix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Screen shots from applications</a:t>
            </a:r>
          </a:p>
          <a:p>
            <a:pPr marL="0" indent="0" algn="ctr">
              <a:buNone/>
            </a:pPr>
            <a:r>
              <a:rPr lang="en-GB" dirty="0" smtClean="0"/>
              <a:t>mentioned in this proposal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Zoom Talks </a:t>
            </a:r>
            <a:r>
              <a:rPr lang="en-GB" dirty="0" smtClean="0"/>
              <a:t>and </a:t>
            </a:r>
            <a:r>
              <a:rPr lang="en-GB" b="1" dirty="0" smtClean="0"/>
              <a:t>Agoria</a:t>
            </a:r>
            <a:endParaRPr lang="en-GB" b="1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272808" cy="365125"/>
          </a:xfrm>
        </p:spPr>
        <p:txBody>
          <a:bodyPr/>
          <a:lstStyle/>
          <a:p>
            <a:r>
              <a:rPr lang="en-GB" dirty="0" smtClean="0"/>
              <a:t>MSc Dissertation Proposal: Community Talk and Organiser Internet Application, MSc Computing Science, University of East Anglia, Norwich, Norfolk, UK.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7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ZoomTalks</a:t>
            </a:r>
            <a:r>
              <a:rPr lang="en-GB" dirty="0"/>
              <a:t/>
            </a:r>
            <a:br>
              <a:rPr lang="en-GB" dirty="0"/>
            </a:br>
            <a:r>
              <a:rPr lang="en-GB" sz="3100" dirty="0" smtClean="0"/>
              <a:t>An example t</a:t>
            </a:r>
            <a:r>
              <a:rPr lang="en-GB" sz="3100" dirty="0" smtClean="0"/>
              <a:t>alk providers promotion web site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272808" cy="365125"/>
          </a:xfrm>
        </p:spPr>
        <p:txBody>
          <a:bodyPr/>
          <a:lstStyle/>
          <a:p>
            <a:r>
              <a:rPr lang="en-GB" dirty="0" smtClean="0"/>
              <a:t>MSc Dissertation Proposal: Community Talk and Organiser Internet Application, MSc Computing Science, University of East Anglia, Norwich, Norfolk, UK.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7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ZoomTalks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The talk providers list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568" y="1600200"/>
            <a:ext cx="4316864" cy="4525963"/>
          </a:xfrm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272808" cy="365125"/>
          </a:xfrm>
        </p:spPr>
        <p:txBody>
          <a:bodyPr/>
          <a:lstStyle/>
          <a:p>
            <a:r>
              <a:rPr lang="en-GB" dirty="0" smtClean="0"/>
              <a:t>MSc Dissertation Proposal: Community Talk and Organiser Internet Application, MSc Computing Science, University of East Anglia, Norwich, Norfolk, UK.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5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ZoomTalks</a:t>
            </a:r>
            <a:r>
              <a:rPr lang="en-GB" dirty="0"/>
              <a:t/>
            </a:r>
            <a:br>
              <a:rPr lang="en-GB" dirty="0"/>
            </a:br>
            <a:r>
              <a:rPr lang="en-GB" sz="3100" dirty="0" smtClean="0"/>
              <a:t>An example t</a:t>
            </a:r>
            <a:r>
              <a:rPr lang="en-GB" sz="3100" dirty="0" smtClean="0"/>
              <a:t>alk provider - Professor </a:t>
            </a:r>
            <a:r>
              <a:rPr lang="en-GB" sz="3100" dirty="0" smtClean="0"/>
              <a:t>Bruce Hood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00" y="1628800"/>
            <a:ext cx="3260491" cy="4464496"/>
          </a:xfrm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272808" cy="365125"/>
          </a:xfrm>
        </p:spPr>
        <p:txBody>
          <a:bodyPr/>
          <a:lstStyle/>
          <a:p>
            <a:r>
              <a:rPr lang="en-GB" dirty="0" smtClean="0"/>
              <a:t>MSc Dissertation Proposal: Community Talk and Organiser Internet Application, MSc Computing Science, University of East Anglia, Norwich, Norfolk, UK.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8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5135</TotalTime>
  <Words>1184</Words>
  <Application>Microsoft Office PowerPoint</Application>
  <PresentationFormat>On-screen Show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About the Project Proposer Robert Clifford</vt:lpstr>
      <vt:lpstr>The Problem Statement</vt:lpstr>
      <vt:lpstr>The “Community Talks” Project</vt:lpstr>
      <vt:lpstr>“Community Talks” Application</vt:lpstr>
      <vt:lpstr>“Community Talks” Appendix</vt:lpstr>
      <vt:lpstr>ZoomTalks An example talk providers promotion web site</vt:lpstr>
      <vt:lpstr>ZoomTalks The talk providers list</vt:lpstr>
      <vt:lpstr>ZoomTalks An example talk provider - Professor Bruce Hood</vt:lpstr>
      <vt:lpstr>Agoria Community Engagement Social and Talk Event Calendar</vt:lpstr>
      <vt:lpstr>Agoria Community Engagement Talk Provider and Event Host Databases</vt:lpstr>
      <vt:lpstr>Agoria Community Engagement Talk Provider and Host Description Entries</vt:lpstr>
      <vt:lpstr>Agoria Community Engagement Talk Host and Provider Category Database</vt:lpstr>
      <vt:lpstr>Agoria Community Engagement Talk Provider and Host Location Database</vt:lpstr>
      <vt:lpstr>Agoria Community Engagement Contact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Agoria Buyer / Supplier</dc:title>
  <dc:creator>Bob</dc:creator>
  <cp:lastModifiedBy>Bob</cp:lastModifiedBy>
  <cp:revision>73</cp:revision>
  <dcterms:created xsi:type="dcterms:W3CDTF">2023-12-13T19:28:25Z</dcterms:created>
  <dcterms:modified xsi:type="dcterms:W3CDTF">2024-11-17T15:52:07Z</dcterms:modified>
</cp:coreProperties>
</file>